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7" r:id="rId2"/>
    <p:sldId id="262" r:id="rId3"/>
    <p:sldId id="263" r:id="rId4"/>
    <p:sldId id="264" r:id="rId5"/>
    <p:sldId id="265" r:id="rId6"/>
  </p:sldIdLst>
  <p:sldSz cx="9144000" cy="6858000" type="screen4x3"/>
  <p:notesSz cx="6858000" cy="9144000"/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817F9"/>
    <a:srgbClr val="2907B9"/>
    <a:srgbClr val="1306BA"/>
    <a:srgbClr val="D7D4FC"/>
    <a:srgbClr val="DAD4F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67F639-02FA-4CB5-B43F-085D8B714471}" type="datetimeFigureOut">
              <a:rPr lang="vi-VN" smtClean="0"/>
              <a:t>24/09/2016</a:t>
            </a:fld>
            <a:endParaRPr lang="vi-V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vi-V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0258F5-5396-455C-9CFD-2D1DAB560B3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7337743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VNI-Tubes" pitchFamily="2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NI-Tubes" pitchFamily="2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NI-Tubes" pitchFamily="2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NI-Tubes" pitchFamily="2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NI-Tub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ub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ub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ub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ubes" pitchFamily="2" charset="0"/>
              </a:defRPr>
            </a:lvl9pPr>
          </a:lstStyle>
          <a:p>
            <a:fld id="{E6742DC0-5585-48BA-89A1-FF240FB780EC}" type="slidenum">
              <a:rPr lang="en-US" altLang="en-US">
                <a:latin typeface="Arial" charset="0"/>
              </a:rPr>
              <a:pPr/>
              <a:t>1</a:t>
            </a:fld>
            <a:endParaRPr lang="en-US" altLang="en-US">
              <a:latin typeface="Arial" charset="0"/>
            </a:endParaRPr>
          </a:p>
        </p:txBody>
      </p:sp>
      <p:sp>
        <p:nvSpPr>
          <p:cNvPr id="819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73FD8-8CD9-4AEA-9DEA-C53449DFE35C}" type="datetimeFigureOut">
              <a:rPr lang="vi-VN" smtClean="0"/>
              <a:t>24/09/2016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AEB16-D4BE-4793-86ED-66D2D056E878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9309421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73FD8-8CD9-4AEA-9DEA-C53449DFE35C}" type="datetimeFigureOut">
              <a:rPr lang="vi-VN" smtClean="0"/>
              <a:t>24/09/2016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AEB16-D4BE-4793-86ED-66D2D056E878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3771903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73FD8-8CD9-4AEA-9DEA-C53449DFE35C}" type="datetimeFigureOut">
              <a:rPr lang="vi-VN" smtClean="0"/>
              <a:t>24/09/2016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AEB16-D4BE-4793-86ED-66D2D056E878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5148963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73FD8-8CD9-4AEA-9DEA-C53449DFE35C}" type="datetimeFigureOut">
              <a:rPr lang="vi-VN" smtClean="0"/>
              <a:t>24/09/2016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AEB16-D4BE-4793-86ED-66D2D056E878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8050541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73FD8-8CD9-4AEA-9DEA-C53449DFE35C}" type="datetimeFigureOut">
              <a:rPr lang="vi-VN" smtClean="0"/>
              <a:t>24/09/2016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AEB16-D4BE-4793-86ED-66D2D056E878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813074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73FD8-8CD9-4AEA-9DEA-C53449DFE35C}" type="datetimeFigureOut">
              <a:rPr lang="vi-VN" smtClean="0"/>
              <a:t>24/09/2016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AEB16-D4BE-4793-86ED-66D2D056E878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1661135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73FD8-8CD9-4AEA-9DEA-C53449DFE35C}" type="datetimeFigureOut">
              <a:rPr lang="vi-VN" smtClean="0"/>
              <a:t>24/09/2016</a:t>
            </a:fld>
            <a:endParaRPr lang="vi-V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AEB16-D4BE-4793-86ED-66D2D056E878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7191091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73FD8-8CD9-4AEA-9DEA-C53449DFE35C}" type="datetimeFigureOut">
              <a:rPr lang="vi-VN" smtClean="0"/>
              <a:t>24/09/2016</a:t>
            </a:fld>
            <a:endParaRPr lang="vi-V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AEB16-D4BE-4793-86ED-66D2D056E878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8285147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73FD8-8CD9-4AEA-9DEA-C53449DFE35C}" type="datetimeFigureOut">
              <a:rPr lang="vi-VN" smtClean="0"/>
              <a:t>24/09/2016</a:t>
            </a:fld>
            <a:endParaRPr lang="vi-V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AEB16-D4BE-4793-86ED-66D2D056E878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1046358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73FD8-8CD9-4AEA-9DEA-C53449DFE35C}" type="datetimeFigureOut">
              <a:rPr lang="vi-VN" smtClean="0"/>
              <a:t>24/09/2016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AEB16-D4BE-4793-86ED-66D2D056E878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0239597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73FD8-8CD9-4AEA-9DEA-C53449DFE35C}" type="datetimeFigureOut">
              <a:rPr lang="vi-VN" smtClean="0"/>
              <a:t>24/09/2016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AEB16-D4BE-4793-86ED-66D2D056E878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196928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B73FD8-8CD9-4AEA-9DEA-C53449DFE35C}" type="datetimeFigureOut">
              <a:rPr lang="vi-VN" smtClean="0"/>
              <a:t>24/09/2016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1AEB16-D4BE-4793-86ED-66D2D056E878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2341232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5" name="Text Box 9"/>
          <p:cNvSpPr txBox="1">
            <a:spLocks noChangeArrowheads="1"/>
          </p:cNvSpPr>
          <p:nvPr/>
        </p:nvSpPr>
        <p:spPr bwMode="auto">
          <a:xfrm>
            <a:off x="914400" y="247938"/>
            <a:ext cx="524177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VNI-Tubes" pitchFamily="2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NI-Tubes" pitchFamily="2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NI-Tubes" pitchFamily="2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NI-Tubes" pitchFamily="2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NI-Tub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ub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ub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ub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ubes" pitchFamily="2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b="1">
                <a:solidFill>
                  <a:srgbClr val="1306BA"/>
                </a:solidFill>
                <a:latin typeface="Arial" charset="0"/>
              </a:rPr>
              <a:t>Viết số thành tổng:</a:t>
            </a:r>
          </a:p>
        </p:txBody>
      </p:sp>
      <p:sp>
        <p:nvSpPr>
          <p:cNvPr id="4106" name="Text Box 10"/>
          <p:cNvSpPr txBox="1">
            <a:spLocks noChangeArrowheads="1"/>
          </p:cNvSpPr>
          <p:nvPr/>
        </p:nvSpPr>
        <p:spPr bwMode="auto">
          <a:xfrm>
            <a:off x="914400" y="976745"/>
            <a:ext cx="914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NI-Tubes" pitchFamily="2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NI-Tubes" pitchFamily="2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NI-Tubes" pitchFamily="2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NI-Tubes" pitchFamily="2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NI-Tub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ub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ub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ub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ubes" pitchFamily="2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400">
                <a:latin typeface="Arial" charset="0"/>
              </a:rPr>
              <a:t>5247</a:t>
            </a:r>
          </a:p>
        </p:txBody>
      </p:sp>
      <p:sp>
        <p:nvSpPr>
          <p:cNvPr id="4107" name="Text Box 11"/>
          <p:cNvSpPr txBox="1">
            <a:spLocks noChangeArrowheads="1"/>
          </p:cNvSpPr>
          <p:nvPr/>
        </p:nvSpPr>
        <p:spPr bwMode="auto">
          <a:xfrm>
            <a:off x="1676400" y="976745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NI-Tubes" pitchFamily="2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NI-Tubes" pitchFamily="2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NI-Tubes" pitchFamily="2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NI-Tubes" pitchFamily="2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NI-Tub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ub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ub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ub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ubes" pitchFamily="2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400">
                <a:latin typeface="Arial" charset="0"/>
              </a:rPr>
              <a:t>= 5000</a:t>
            </a:r>
          </a:p>
        </p:txBody>
      </p:sp>
      <p:sp>
        <p:nvSpPr>
          <p:cNvPr id="4108" name="Text Box 12"/>
          <p:cNvSpPr txBox="1">
            <a:spLocks noChangeArrowheads="1"/>
          </p:cNvSpPr>
          <p:nvPr/>
        </p:nvSpPr>
        <p:spPr bwMode="auto">
          <a:xfrm>
            <a:off x="2590800" y="976745"/>
            <a:ext cx="1447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NI-Tubes" pitchFamily="2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NI-Tubes" pitchFamily="2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NI-Tubes" pitchFamily="2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NI-Tubes" pitchFamily="2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NI-Tub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ub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ub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ub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ubes" pitchFamily="2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400">
                <a:latin typeface="Arial" charset="0"/>
              </a:rPr>
              <a:t> + 200</a:t>
            </a:r>
          </a:p>
        </p:txBody>
      </p:sp>
      <p:sp>
        <p:nvSpPr>
          <p:cNvPr id="4109" name="Text Box 13"/>
          <p:cNvSpPr txBox="1">
            <a:spLocks noChangeArrowheads="1"/>
          </p:cNvSpPr>
          <p:nvPr/>
        </p:nvSpPr>
        <p:spPr bwMode="auto">
          <a:xfrm>
            <a:off x="3429000" y="976745"/>
            <a:ext cx="990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NI-Tubes" pitchFamily="2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NI-Tubes" pitchFamily="2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NI-Tubes" pitchFamily="2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NI-Tubes" pitchFamily="2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NI-Tub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ub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ub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ub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ubes" pitchFamily="2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400">
                <a:latin typeface="Arial" charset="0"/>
              </a:rPr>
              <a:t> + 40</a:t>
            </a:r>
          </a:p>
        </p:txBody>
      </p:sp>
      <p:sp>
        <p:nvSpPr>
          <p:cNvPr id="4110" name="Text Box 14"/>
          <p:cNvSpPr txBox="1">
            <a:spLocks noChangeArrowheads="1"/>
          </p:cNvSpPr>
          <p:nvPr/>
        </p:nvSpPr>
        <p:spPr bwMode="auto">
          <a:xfrm>
            <a:off x="4114800" y="976745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NI-Tubes" pitchFamily="2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NI-Tubes" pitchFamily="2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NI-Tubes" pitchFamily="2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NI-Tubes" pitchFamily="2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NI-Tub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ub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ub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ub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ubes" pitchFamily="2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400">
                <a:latin typeface="Arial" charset="0"/>
              </a:rPr>
              <a:t> + 7</a:t>
            </a:r>
          </a:p>
        </p:txBody>
      </p:sp>
      <p:sp>
        <p:nvSpPr>
          <p:cNvPr id="4111" name="Text Box 15"/>
          <p:cNvSpPr txBox="1">
            <a:spLocks noChangeArrowheads="1"/>
          </p:cNvSpPr>
          <p:nvPr/>
        </p:nvSpPr>
        <p:spPr bwMode="auto">
          <a:xfrm>
            <a:off x="914400" y="1510145"/>
            <a:ext cx="419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NI-Tubes" pitchFamily="2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NI-Tubes" pitchFamily="2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NI-Tubes" pitchFamily="2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NI-Tubes" pitchFamily="2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NI-Tub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ub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ub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ub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ubes" pitchFamily="2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400">
                <a:latin typeface="Arial" charset="0"/>
              </a:rPr>
              <a:t>9683 =   ...   +   ...   +  ... + ...</a:t>
            </a:r>
          </a:p>
        </p:txBody>
      </p:sp>
      <p:sp>
        <p:nvSpPr>
          <p:cNvPr id="4112" name="Text Box 16"/>
          <p:cNvSpPr txBox="1">
            <a:spLocks noChangeArrowheads="1"/>
          </p:cNvSpPr>
          <p:nvPr/>
        </p:nvSpPr>
        <p:spPr bwMode="auto">
          <a:xfrm>
            <a:off x="1905000" y="1510145"/>
            <a:ext cx="1143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NI-Tubes" pitchFamily="2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NI-Tubes" pitchFamily="2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NI-Tubes" pitchFamily="2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NI-Tubes" pitchFamily="2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NI-Tub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ub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ub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ub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ubes" pitchFamily="2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400">
                <a:latin typeface="Arial" charset="0"/>
              </a:rPr>
              <a:t>9000</a:t>
            </a:r>
          </a:p>
        </p:txBody>
      </p:sp>
      <p:sp>
        <p:nvSpPr>
          <p:cNvPr id="4113" name="Text Box 17"/>
          <p:cNvSpPr txBox="1">
            <a:spLocks noChangeArrowheads="1"/>
          </p:cNvSpPr>
          <p:nvPr/>
        </p:nvSpPr>
        <p:spPr bwMode="auto">
          <a:xfrm>
            <a:off x="2895600" y="1510145"/>
            <a:ext cx="914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NI-Tubes" pitchFamily="2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NI-Tubes" pitchFamily="2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NI-Tubes" pitchFamily="2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NI-Tubes" pitchFamily="2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NI-Tub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ub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ub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ub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ubes" pitchFamily="2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400">
                <a:latin typeface="Arial" charset="0"/>
              </a:rPr>
              <a:t>600</a:t>
            </a:r>
          </a:p>
        </p:txBody>
      </p:sp>
      <p:sp>
        <p:nvSpPr>
          <p:cNvPr id="4114" name="Text Box 18"/>
          <p:cNvSpPr txBox="1">
            <a:spLocks noChangeArrowheads="1"/>
          </p:cNvSpPr>
          <p:nvPr/>
        </p:nvSpPr>
        <p:spPr bwMode="auto">
          <a:xfrm>
            <a:off x="3810000" y="1510145"/>
            <a:ext cx="838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NI-Tubes" pitchFamily="2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NI-Tubes" pitchFamily="2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NI-Tubes" pitchFamily="2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NI-Tubes" pitchFamily="2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NI-Tub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ub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ub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ub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ubes" pitchFamily="2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400">
                <a:latin typeface="Arial" charset="0"/>
              </a:rPr>
              <a:t>80</a:t>
            </a:r>
          </a:p>
        </p:txBody>
      </p:sp>
      <p:sp>
        <p:nvSpPr>
          <p:cNvPr id="4115" name="Text Box 19"/>
          <p:cNvSpPr txBox="1">
            <a:spLocks noChangeArrowheads="1"/>
          </p:cNvSpPr>
          <p:nvPr/>
        </p:nvSpPr>
        <p:spPr bwMode="auto">
          <a:xfrm>
            <a:off x="4495800" y="1510145"/>
            <a:ext cx="990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NI-Tubes" pitchFamily="2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NI-Tubes" pitchFamily="2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NI-Tubes" pitchFamily="2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NI-Tubes" pitchFamily="2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NI-Tub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ub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ub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ub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ubes" pitchFamily="2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400">
                <a:latin typeface="Arial" charset="0"/>
              </a:rPr>
              <a:t>3</a:t>
            </a:r>
          </a:p>
        </p:txBody>
      </p:sp>
      <p:sp>
        <p:nvSpPr>
          <p:cNvPr id="4116" name="Text Box 20"/>
          <p:cNvSpPr txBox="1">
            <a:spLocks noChangeArrowheads="1"/>
          </p:cNvSpPr>
          <p:nvPr/>
        </p:nvSpPr>
        <p:spPr bwMode="auto">
          <a:xfrm>
            <a:off x="914400" y="2043545"/>
            <a:ext cx="1143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NI-Tubes" pitchFamily="2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NI-Tubes" pitchFamily="2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NI-Tubes" pitchFamily="2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NI-Tubes" pitchFamily="2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NI-Tub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ub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ub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ub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ubes" pitchFamily="2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400">
                <a:latin typeface="Arial" charset="0"/>
              </a:rPr>
              <a:t>3095</a:t>
            </a:r>
          </a:p>
        </p:txBody>
      </p:sp>
      <p:sp>
        <p:nvSpPr>
          <p:cNvPr id="4117" name="Text Box 21"/>
          <p:cNvSpPr txBox="1">
            <a:spLocks noChangeArrowheads="1"/>
          </p:cNvSpPr>
          <p:nvPr/>
        </p:nvSpPr>
        <p:spPr bwMode="auto">
          <a:xfrm>
            <a:off x="1676400" y="2576945"/>
            <a:ext cx="1219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NI-Tubes" pitchFamily="2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NI-Tubes" pitchFamily="2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NI-Tubes" pitchFamily="2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NI-Tubes" pitchFamily="2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NI-Tub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ub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ub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ub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ubes" pitchFamily="2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400">
                <a:latin typeface="Arial" charset="0"/>
              </a:rPr>
              <a:t>= 7000</a:t>
            </a:r>
          </a:p>
        </p:txBody>
      </p:sp>
      <p:sp>
        <p:nvSpPr>
          <p:cNvPr id="4118" name="Text Box 22"/>
          <p:cNvSpPr txBox="1">
            <a:spLocks noChangeArrowheads="1"/>
          </p:cNvSpPr>
          <p:nvPr/>
        </p:nvSpPr>
        <p:spPr bwMode="auto">
          <a:xfrm>
            <a:off x="2667000" y="2043545"/>
            <a:ext cx="76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NI-Tubes" pitchFamily="2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NI-Tubes" pitchFamily="2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NI-Tubes" pitchFamily="2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NI-Tubes" pitchFamily="2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NI-Tub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ub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ub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ub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ubes" pitchFamily="2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400">
                <a:latin typeface="Arial" charset="0"/>
              </a:rPr>
              <a:t>+ 0</a:t>
            </a:r>
          </a:p>
        </p:txBody>
      </p:sp>
      <p:sp>
        <p:nvSpPr>
          <p:cNvPr id="4119" name="Text Box 23"/>
          <p:cNvSpPr txBox="1">
            <a:spLocks noChangeArrowheads="1"/>
          </p:cNvSpPr>
          <p:nvPr/>
        </p:nvSpPr>
        <p:spPr bwMode="auto">
          <a:xfrm>
            <a:off x="3200400" y="2043545"/>
            <a:ext cx="914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NI-Tubes" pitchFamily="2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NI-Tubes" pitchFamily="2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NI-Tubes" pitchFamily="2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NI-Tubes" pitchFamily="2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NI-Tub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ub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ub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ub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ubes" pitchFamily="2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400">
                <a:latin typeface="Arial" charset="0"/>
              </a:rPr>
              <a:t>+ 90</a:t>
            </a:r>
          </a:p>
        </p:txBody>
      </p:sp>
      <p:sp>
        <p:nvSpPr>
          <p:cNvPr id="4120" name="Text Box 24"/>
          <p:cNvSpPr txBox="1">
            <a:spLocks noChangeArrowheads="1"/>
          </p:cNvSpPr>
          <p:nvPr/>
        </p:nvSpPr>
        <p:spPr bwMode="auto">
          <a:xfrm>
            <a:off x="3886200" y="2043545"/>
            <a:ext cx="76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NI-Tubes" pitchFamily="2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NI-Tubes" pitchFamily="2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NI-Tubes" pitchFamily="2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NI-Tubes" pitchFamily="2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NI-Tub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ub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ub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ub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ubes" pitchFamily="2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400">
                <a:latin typeface="Arial" charset="0"/>
              </a:rPr>
              <a:t>+ 5</a:t>
            </a:r>
          </a:p>
        </p:txBody>
      </p:sp>
      <p:sp>
        <p:nvSpPr>
          <p:cNvPr id="4121" name="Text Box 25"/>
          <p:cNvSpPr txBox="1">
            <a:spLocks noChangeArrowheads="1"/>
          </p:cNvSpPr>
          <p:nvPr/>
        </p:nvSpPr>
        <p:spPr bwMode="auto">
          <a:xfrm>
            <a:off x="914400" y="2576945"/>
            <a:ext cx="1219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NI-Tubes" pitchFamily="2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NI-Tubes" pitchFamily="2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NI-Tubes" pitchFamily="2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NI-Tubes" pitchFamily="2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NI-Tub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ub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ub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ub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ubes" pitchFamily="2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400">
                <a:latin typeface="Arial" charset="0"/>
              </a:rPr>
              <a:t>7070</a:t>
            </a:r>
          </a:p>
        </p:txBody>
      </p:sp>
      <p:sp>
        <p:nvSpPr>
          <p:cNvPr id="4122" name="Text Box 26"/>
          <p:cNvSpPr txBox="1">
            <a:spLocks noChangeArrowheads="1"/>
          </p:cNvSpPr>
          <p:nvPr/>
        </p:nvSpPr>
        <p:spPr bwMode="auto">
          <a:xfrm>
            <a:off x="914400" y="3110345"/>
            <a:ext cx="1219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NI-Tubes" pitchFamily="2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NI-Tubes" pitchFamily="2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NI-Tubes" pitchFamily="2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NI-Tubes" pitchFamily="2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NI-Tub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ub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ub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ub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ubes" pitchFamily="2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400">
                <a:latin typeface="Arial" charset="0"/>
              </a:rPr>
              <a:t>8102</a:t>
            </a:r>
          </a:p>
        </p:txBody>
      </p:sp>
      <p:sp>
        <p:nvSpPr>
          <p:cNvPr id="4123" name="Text Box 27"/>
          <p:cNvSpPr txBox="1">
            <a:spLocks noChangeArrowheads="1"/>
          </p:cNvSpPr>
          <p:nvPr/>
        </p:nvSpPr>
        <p:spPr bwMode="auto">
          <a:xfrm>
            <a:off x="914400" y="3643745"/>
            <a:ext cx="1219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NI-Tubes" pitchFamily="2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NI-Tubes" pitchFamily="2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NI-Tubes" pitchFamily="2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NI-Tubes" pitchFamily="2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NI-Tub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ub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ub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ub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ubes" pitchFamily="2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400">
                <a:latin typeface="Arial" charset="0"/>
              </a:rPr>
              <a:t>6790</a:t>
            </a:r>
          </a:p>
        </p:txBody>
      </p:sp>
      <p:sp>
        <p:nvSpPr>
          <p:cNvPr id="4124" name="Text Box 28"/>
          <p:cNvSpPr txBox="1">
            <a:spLocks noChangeArrowheads="1"/>
          </p:cNvSpPr>
          <p:nvPr/>
        </p:nvSpPr>
        <p:spPr bwMode="auto">
          <a:xfrm>
            <a:off x="914400" y="4177145"/>
            <a:ext cx="1219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NI-Tubes" pitchFamily="2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NI-Tubes" pitchFamily="2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NI-Tubes" pitchFamily="2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NI-Tubes" pitchFamily="2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NI-Tub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ub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ub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ub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ubes" pitchFamily="2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400">
                <a:latin typeface="Arial" charset="0"/>
              </a:rPr>
              <a:t>4400</a:t>
            </a:r>
          </a:p>
        </p:txBody>
      </p:sp>
      <p:sp>
        <p:nvSpPr>
          <p:cNvPr id="4125" name="Text Box 29"/>
          <p:cNvSpPr txBox="1">
            <a:spLocks noChangeArrowheads="1"/>
          </p:cNvSpPr>
          <p:nvPr/>
        </p:nvSpPr>
        <p:spPr bwMode="auto">
          <a:xfrm>
            <a:off x="914400" y="4710545"/>
            <a:ext cx="1219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NI-Tubes" pitchFamily="2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NI-Tubes" pitchFamily="2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NI-Tubes" pitchFamily="2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NI-Tubes" pitchFamily="2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NI-Tub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ub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ub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ub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ubes" pitchFamily="2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400">
                <a:latin typeface="Arial" charset="0"/>
              </a:rPr>
              <a:t>2005</a:t>
            </a:r>
          </a:p>
        </p:txBody>
      </p:sp>
      <p:sp>
        <p:nvSpPr>
          <p:cNvPr id="4126" name="Text Box 30"/>
          <p:cNvSpPr txBox="1">
            <a:spLocks noChangeArrowheads="1"/>
          </p:cNvSpPr>
          <p:nvPr/>
        </p:nvSpPr>
        <p:spPr bwMode="auto">
          <a:xfrm>
            <a:off x="4419600" y="2043545"/>
            <a:ext cx="2590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NI-Tubes" pitchFamily="2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NI-Tubes" pitchFamily="2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NI-Tubes" pitchFamily="2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NI-Tubes" pitchFamily="2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NI-Tub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ub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ub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ub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ubes" pitchFamily="2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400">
                <a:latin typeface="Arial" charset="0"/>
              </a:rPr>
              <a:t>  = 3000 + 90 + 5</a:t>
            </a:r>
          </a:p>
        </p:txBody>
      </p:sp>
      <p:sp>
        <p:nvSpPr>
          <p:cNvPr id="4127" name="Text Box 31"/>
          <p:cNvSpPr txBox="1">
            <a:spLocks noChangeArrowheads="1"/>
          </p:cNvSpPr>
          <p:nvPr/>
        </p:nvSpPr>
        <p:spPr bwMode="auto">
          <a:xfrm>
            <a:off x="1676400" y="2043545"/>
            <a:ext cx="1219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NI-Tubes" pitchFamily="2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NI-Tubes" pitchFamily="2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NI-Tubes" pitchFamily="2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NI-Tubes" pitchFamily="2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NI-Tub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ub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ub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ub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ubes" pitchFamily="2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400">
                <a:latin typeface="Arial" charset="0"/>
              </a:rPr>
              <a:t>= 3000</a:t>
            </a:r>
          </a:p>
        </p:txBody>
      </p:sp>
      <p:sp>
        <p:nvSpPr>
          <p:cNvPr id="4128" name="Text Box 32"/>
          <p:cNvSpPr txBox="1">
            <a:spLocks noChangeArrowheads="1"/>
          </p:cNvSpPr>
          <p:nvPr/>
        </p:nvSpPr>
        <p:spPr bwMode="auto">
          <a:xfrm>
            <a:off x="1676400" y="3110345"/>
            <a:ext cx="1219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NI-Tubes" pitchFamily="2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NI-Tubes" pitchFamily="2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NI-Tubes" pitchFamily="2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NI-Tubes" pitchFamily="2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NI-Tub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ub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ub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ub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ubes" pitchFamily="2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400">
                <a:latin typeface="Arial" charset="0"/>
              </a:rPr>
              <a:t>= 8000</a:t>
            </a:r>
          </a:p>
        </p:txBody>
      </p:sp>
      <p:sp>
        <p:nvSpPr>
          <p:cNvPr id="4129" name="Text Box 33"/>
          <p:cNvSpPr txBox="1">
            <a:spLocks noChangeArrowheads="1"/>
          </p:cNvSpPr>
          <p:nvPr/>
        </p:nvSpPr>
        <p:spPr bwMode="auto">
          <a:xfrm>
            <a:off x="1676400" y="3643745"/>
            <a:ext cx="1219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NI-Tubes" pitchFamily="2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NI-Tubes" pitchFamily="2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NI-Tubes" pitchFamily="2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NI-Tubes" pitchFamily="2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NI-Tub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ub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ub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ub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ubes" pitchFamily="2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400">
                <a:latin typeface="Arial" charset="0"/>
              </a:rPr>
              <a:t>= 6000</a:t>
            </a:r>
          </a:p>
        </p:txBody>
      </p:sp>
      <p:sp>
        <p:nvSpPr>
          <p:cNvPr id="4131" name="Text Box 35"/>
          <p:cNvSpPr txBox="1">
            <a:spLocks noChangeArrowheads="1"/>
          </p:cNvSpPr>
          <p:nvPr/>
        </p:nvSpPr>
        <p:spPr bwMode="auto">
          <a:xfrm>
            <a:off x="1676400" y="4710545"/>
            <a:ext cx="1219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NI-Tubes" pitchFamily="2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NI-Tubes" pitchFamily="2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NI-Tubes" pitchFamily="2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NI-Tubes" pitchFamily="2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NI-Tub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ub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ub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ub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ubes" pitchFamily="2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400">
                <a:latin typeface="Arial" charset="0"/>
              </a:rPr>
              <a:t>= 2000</a:t>
            </a:r>
          </a:p>
        </p:txBody>
      </p:sp>
      <p:sp>
        <p:nvSpPr>
          <p:cNvPr id="4132" name="Text Box 36"/>
          <p:cNvSpPr txBox="1">
            <a:spLocks noChangeArrowheads="1"/>
          </p:cNvSpPr>
          <p:nvPr/>
        </p:nvSpPr>
        <p:spPr bwMode="auto">
          <a:xfrm>
            <a:off x="1676400" y="4177145"/>
            <a:ext cx="1219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NI-Tubes" pitchFamily="2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NI-Tubes" pitchFamily="2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NI-Tubes" pitchFamily="2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NI-Tubes" pitchFamily="2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NI-Tub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ub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ub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ub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ubes" pitchFamily="2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400">
                <a:latin typeface="Arial" charset="0"/>
              </a:rPr>
              <a:t>= 4000</a:t>
            </a:r>
          </a:p>
        </p:txBody>
      </p:sp>
      <p:sp>
        <p:nvSpPr>
          <p:cNvPr id="4133" name="Text Box 37"/>
          <p:cNvSpPr txBox="1">
            <a:spLocks noChangeArrowheads="1"/>
          </p:cNvSpPr>
          <p:nvPr/>
        </p:nvSpPr>
        <p:spPr bwMode="auto">
          <a:xfrm>
            <a:off x="2667000" y="2576945"/>
            <a:ext cx="1447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NI-Tubes" pitchFamily="2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NI-Tubes" pitchFamily="2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NI-Tubes" pitchFamily="2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NI-Tubes" pitchFamily="2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NI-Tub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ub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ub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ub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ubes" pitchFamily="2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400">
                <a:latin typeface="Arial" charset="0"/>
              </a:rPr>
              <a:t>+ 0</a:t>
            </a:r>
          </a:p>
        </p:txBody>
      </p:sp>
      <p:sp>
        <p:nvSpPr>
          <p:cNvPr id="4135" name="Text Box 39"/>
          <p:cNvSpPr txBox="1">
            <a:spLocks noChangeArrowheads="1"/>
          </p:cNvSpPr>
          <p:nvPr/>
        </p:nvSpPr>
        <p:spPr bwMode="auto">
          <a:xfrm>
            <a:off x="3200400" y="2576945"/>
            <a:ext cx="1447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NI-Tubes" pitchFamily="2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NI-Tubes" pitchFamily="2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NI-Tubes" pitchFamily="2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NI-Tubes" pitchFamily="2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NI-Tub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ub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ub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ub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ubes" pitchFamily="2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400">
                <a:latin typeface="Arial" charset="0"/>
              </a:rPr>
              <a:t>+ 70</a:t>
            </a:r>
          </a:p>
        </p:txBody>
      </p:sp>
      <p:sp>
        <p:nvSpPr>
          <p:cNvPr id="4136" name="Text Box 40"/>
          <p:cNvSpPr txBox="1">
            <a:spLocks noChangeArrowheads="1"/>
          </p:cNvSpPr>
          <p:nvPr/>
        </p:nvSpPr>
        <p:spPr bwMode="auto">
          <a:xfrm>
            <a:off x="3886200" y="2576945"/>
            <a:ext cx="1447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NI-Tubes" pitchFamily="2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NI-Tubes" pitchFamily="2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NI-Tubes" pitchFamily="2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NI-Tubes" pitchFamily="2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NI-Tub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ub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ub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ub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ubes" pitchFamily="2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400">
                <a:latin typeface="Arial" charset="0"/>
              </a:rPr>
              <a:t>+ 0</a:t>
            </a:r>
          </a:p>
        </p:txBody>
      </p:sp>
      <p:sp>
        <p:nvSpPr>
          <p:cNvPr id="4137" name="Text Box 41"/>
          <p:cNvSpPr txBox="1">
            <a:spLocks noChangeArrowheads="1"/>
          </p:cNvSpPr>
          <p:nvPr/>
        </p:nvSpPr>
        <p:spPr bwMode="auto">
          <a:xfrm>
            <a:off x="2667000" y="3110345"/>
            <a:ext cx="1447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NI-Tubes" pitchFamily="2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NI-Tubes" pitchFamily="2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NI-Tubes" pitchFamily="2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NI-Tubes" pitchFamily="2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NI-Tub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ub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ub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ub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ubes" pitchFamily="2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400">
                <a:latin typeface="Arial" charset="0"/>
              </a:rPr>
              <a:t>+ 100</a:t>
            </a:r>
          </a:p>
        </p:txBody>
      </p:sp>
      <p:sp>
        <p:nvSpPr>
          <p:cNvPr id="4138" name="Text Box 42"/>
          <p:cNvSpPr txBox="1">
            <a:spLocks noChangeArrowheads="1"/>
          </p:cNvSpPr>
          <p:nvPr/>
        </p:nvSpPr>
        <p:spPr bwMode="auto">
          <a:xfrm>
            <a:off x="2667000" y="3643745"/>
            <a:ext cx="1447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NI-Tubes" pitchFamily="2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NI-Tubes" pitchFamily="2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NI-Tubes" pitchFamily="2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NI-Tubes" pitchFamily="2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NI-Tub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ub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ub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ub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ubes" pitchFamily="2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400">
                <a:latin typeface="Arial" charset="0"/>
              </a:rPr>
              <a:t>+ 700</a:t>
            </a:r>
          </a:p>
        </p:txBody>
      </p:sp>
      <p:sp>
        <p:nvSpPr>
          <p:cNvPr id="4139" name="Text Box 43"/>
          <p:cNvSpPr txBox="1">
            <a:spLocks noChangeArrowheads="1"/>
          </p:cNvSpPr>
          <p:nvPr/>
        </p:nvSpPr>
        <p:spPr bwMode="auto">
          <a:xfrm>
            <a:off x="3962400" y="3110345"/>
            <a:ext cx="1447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NI-Tubes" pitchFamily="2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NI-Tubes" pitchFamily="2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NI-Tubes" pitchFamily="2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NI-Tubes" pitchFamily="2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NI-Tub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ub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ub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ub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ubes" pitchFamily="2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400">
                <a:latin typeface="Arial" charset="0"/>
              </a:rPr>
              <a:t>+ 2</a:t>
            </a:r>
          </a:p>
        </p:txBody>
      </p:sp>
      <p:sp>
        <p:nvSpPr>
          <p:cNvPr id="4140" name="Text Box 44"/>
          <p:cNvSpPr txBox="1">
            <a:spLocks noChangeArrowheads="1"/>
          </p:cNvSpPr>
          <p:nvPr/>
        </p:nvSpPr>
        <p:spPr bwMode="auto">
          <a:xfrm>
            <a:off x="2667000" y="4177145"/>
            <a:ext cx="1447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NI-Tubes" pitchFamily="2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NI-Tubes" pitchFamily="2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NI-Tubes" pitchFamily="2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NI-Tubes" pitchFamily="2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NI-Tub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ub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ub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ub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ubes" pitchFamily="2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400">
                <a:latin typeface="Arial" charset="0"/>
              </a:rPr>
              <a:t>+ 400</a:t>
            </a:r>
          </a:p>
        </p:txBody>
      </p:sp>
      <p:sp>
        <p:nvSpPr>
          <p:cNvPr id="4141" name="Text Box 45"/>
          <p:cNvSpPr txBox="1">
            <a:spLocks noChangeArrowheads="1"/>
          </p:cNvSpPr>
          <p:nvPr/>
        </p:nvSpPr>
        <p:spPr bwMode="auto">
          <a:xfrm>
            <a:off x="3505200" y="3643745"/>
            <a:ext cx="1447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NI-Tubes" pitchFamily="2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NI-Tubes" pitchFamily="2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NI-Tubes" pitchFamily="2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NI-Tubes" pitchFamily="2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NI-Tub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ub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ub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ub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ubes" pitchFamily="2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400">
                <a:latin typeface="Arial" charset="0"/>
              </a:rPr>
              <a:t>+ 90</a:t>
            </a:r>
          </a:p>
        </p:txBody>
      </p:sp>
      <p:sp>
        <p:nvSpPr>
          <p:cNvPr id="4142" name="Text Box 46"/>
          <p:cNvSpPr txBox="1">
            <a:spLocks noChangeArrowheads="1"/>
          </p:cNvSpPr>
          <p:nvPr/>
        </p:nvSpPr>
        <p:spPr bwMode="auto">
          <a:xfrm>
            <a:off x="2667000" y="4710545"/>
            <a:ext cx="1447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NI-Tubes" pitchFamily="2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NI-Tubes" pitchFamily="2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NI-Tubes" pitchFamily="2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NI-Tubes" pitchFamily="2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NI-Tub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ub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ub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ub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ubes" pitchFamily="2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400">
                <a:latin typeface="Arial" charset="0"/>
              </a:rPr>
              <a:t>+ 0</a:t>
            </a:r>
          </a:p>
        </p:txBody>
      </p:sp>
      <p:sp>
        <p:nvSpPr>
          <p:cNvPr id="4143" name="Text Box 47"/>
          <p:cNvSpPr txBox="1">
            <a:spLocks noChangeArrowheads="1"/>
          </p:cNvSpPr>
          <p:nvPr/>
        </p:nvSpPr>
        <p:spPr bwMode="auto">
          <a:xfrm>
            <a:off x="3505200" y="3110345"/>
            <a:ext cx="1447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NI-Tubes" pitchFamily="2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NI-Tubes" pitchFamily="2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NI-Tubes" pitchFamily="2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NI-Tubes" pitchFamily="2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NI-Tub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ub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ub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ub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ubes" pitchFamily="2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400">
                <a:latin typeface="Arial" charset="0"/>
              </a:rPr>
              <a:t>+ 0</a:t>
            </a:r>
          </a:p>
        </p:txBody>
      </p:sp>
      <p:sp>
        <p:nvSpPr>
          <p:cNvPr id="4144" name="Text Box 48"/>
          <p:cNvSpPr txBox="1">
            <a:spLocks noChangeArrowheads="1"/>
          </p:cNvSpPr>
          <p:nvPr/>
        </p:nvSpPr>
        <p:spPr bwMode="auto">
          <a:xfrm>
            <a:off x="4114800" y="3643745"/>
            <a:ext cx="1447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NI-Tubes" pitchFamily="2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NI-Tubes" pitchFamily="2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NI-Tubes" pitchFamily="2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NI-Tubes" pitchFamily="2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NI-Tub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ub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ub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ub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ubes" pitchFamily="2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400">
                <a:latin typeface="Arial" charset="0"/>
              </a:rPr>
              <a:t>+ 0</a:t>
            </a:r>
          </a:p>
        </p:txBody>
      </p:sp>
      <p:sp>
        <p:nvSpPr>
          <p:cNvPr id="4145" name="Text Box 49"/>
          <p:cNvSpPr txBox="1">
            <a:spLocks noChangeArrowheads="1"/>
          </p:cNvSpPr>
          <p:nvPr/>
        </p:nvSpPr>
        <p:spPr bwMode="auto">
          <a:xfrm>
            <a:off x="3505200" y="4177145"/>
            <a:ext cx="1447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NI-Tubes" pitchFamily="2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NI-Tubes" pitchFamily="2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NI-Tubes" pitchFamily="2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NI-Tubes" pitchFamily="2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NI-Tub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ub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ub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ub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ubes" pitchFamily="2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400">
                <a:latin typeface="Arial" charset="0"/>
              </a:rPr>
              <a:t>+ 0</a:t>
            </a:r>
          </a:p>
        </p:txBody>
      </p:sp>
      <p:sp>
        <p:nvSpPr>
          <p:cNvPr id="4146" name="Text Box 50"/>
          <p:cNvSpPr txBox="1">
            <a:spLocks noChangeArrowheads="1"/>
          </p:cNvSpPr>
          <p:nvPr/>
        </p:nvSpPr>
        <p:spPr bwMode="auto">
          <a:xfrm>
            <a:off x="3276600" y="4710545"/>
            <a:ext cx="1447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NI-Tubes" pitchFamily="2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NI-Tubes" pitchFamily="2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NI-Tubes" pitchFamily="2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NI-Tubes" pitchFamily="2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NI-Tub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ub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ub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ub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ubes" pitchFamily="2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400">
                <a:latin typeface="Arial" charset="0"/>
              </a:rPr>
              <a:t>+ 0</a:t>
            </a:r>
          </a:p>
        </p:txBody>
      </p:sp>
      <p:sp>
        <p:nvSpPr>
          <p:cNvPr id="4149" name="Text Box 53"/>
          <p:cNvSpPr txBox="1">
            <a:spLocks noChangeArrowheads="1"/>
          </p:cNvSpPr>
          <p:nvPr/>
        </p:nvSpPr>
        <p:spPr bwMode="auto">
          <a:xfrm>
            <a:off x="3810000" y="4710545"/>
            <a:ext cx="1447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NI-Tubes" pitchFamily="2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NI-Tubes" pitchFamily="2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NI-Tubes" pitchFamily="2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NI-Tubes" pitchFamily="2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NI-Tub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ub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ub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ub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ubes" pitchFamily="2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400">
                <a:latin typeface="Arial" charset="0"/>
              </a:rPr>
              <a:t>+ 5</a:t>
            </a:r>
          </a:p>
        </p:txBody>
      </p:sp>
      <p:sp>
        <p:nvSpPr>
          <p:cNvPr id="4150" name="Text Box 54"/>
          <p:cNvSpPr txBox="1">
            <a:spLocks noChangeArrowheads="1"/>
          </p:cNvSpPr>
          <p:nvPr/>
        </p:nvSpPr>
        <p:spPr bwMode="auto">
          <a:xfrm>
            <a:off x="4038600" y="4177145"/>
            <a:ext cx="1447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NI-Tubes" pitchFamily="2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NI-Tubes" pitchFamily="2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NI-Tubes" pitchFamily="2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NI-Tubes" pitchFamily="2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NI-Tub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ub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ub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ub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ubes" pitchFamily="2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400">
                <a:latin typeface="Arial" charset="0"/>
              </a:rPr>
              <a:t>+ 0</a:t>
            </a:r>
          </a:p>
        </p:txBody>
      </p:sp>
      <p:sp>
        <p:nvSpPr>
          <p:cNvPr id="4152" name="Text Box 56"/>
          <p:cNvSpPr txBox="1">
            <a:spLocks noChangeArrowheads="1"/>
          </p:cNvSpPr>
          <p:nvPr/>
        </p:nvSpPr>
        <p:spPr bwMode="auto">
          <a:xfrm>
            <a:off x="4419600" y="2576945"/>
            <a:ext cx="2057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NI-Tubes" pitchFamily="2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NI-Tubes" pitchFamily="2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NI-Tubes" pitchFamily="2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NI-Tubes" pitchFamily="2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NI-Tub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ub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ub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ub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ubes" pitchFamily="2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400">
                <a:latin typeface="Arial" charset="0"/>
              </a:rPr>
              <a:t>  = 7000 + 70 </a:t>
            </a:r>
          </a:p>
        </p:txBody>
      </p:sp>
      <p:sp>
        <p:nvSpPr>
          <p:cNvPr id="4153" name="Text Box 57"/>
          <p:cNvSpPr txBox="1">
            <a:spLocks noChangeArrowheads="1"/>
          </p:cNvSpPr>
          <p:nvPr/>
        </p:nvSpPr>
        <p:spPr bwMode="auto">
          <a:xfrm>
            <a:off x="4419600" y="3110345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NI-Tubes" pitchFamily="2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NI-Tubes" pitchFamily="2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NI-Tubes" pitchFamily="2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NI-Tubes" pitchFamily="2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NI-Tub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ub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ub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ub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ubes" pitchFamily="2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400">
                <a:latin typeface="Arial" charset="0"/>
              </a:rPr>
              <a:t>  = 8000 + 100 + 2</a:t>
            </a:r>
          </a:p>
        </p:txBody>
      </p:sp>
      <p:sp>
        <p:nvSpPr>
          <p:cNvPr id="4154" name="Text Box 58"/>
          <p:cNvSpPr txBox="1">
            <a:spLocks noChangeArrowheads="1"/>
          </p:cNvSpPr>
          <p:nvPr/>
        </p:nvSpPr>
        <p:spPr bwMode="auto">
          <a:xfrm>
            <a:off x="4572000" y="3643745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NI-Tubes" pitchFamily="2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NI-Tubes" pitchFamily="2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NI-Tubes" pitchFamily="2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NI-Tubes" pitchFamily="2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NI-Tub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ub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ub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ub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ubes" pitchFamily="2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400">
                <a:latin typeface="Arial" charset="0"/>
              </a:rPr>
              <a:t>= 6000 + 700 + 90</a:t>
            </a:r>
          </a:p>
        </p:txBody>
      </p:sp>
      <p:sp>
        <p:nvSpPr>
          <p:cNvPr id="4155" name="Text Box 59"/>
          <p:cNvSpPr txBox="1">
            <a:spLocks noChangeArrowheads="1"/>
          </p:cNvSpPr>
          <p:nvPr/>
        </p:nvSpPr>
        <p:spPr bwMode="auto">
          <a:xfrm>
            <a:off x="4572000" y="4177145"/>
            <a:ext cx="2057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NI-Tubes" pitchFamily="2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NI-Tubes" pitchFamily="2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NI-Tubes" pitchFamily="2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NI-Tubes" pitchFamily="2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NI-Tub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ub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ub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ub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ubes" pitchFamily="2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400">
                <a:latin typeface="Arial" charset="0"/>
              </a:rPr>
              <a:t>= 4000 + 400 </a:t>
            </a:r>
          </a:p>
        </p:txBody>
      </p:sp>
      <p:sp>
        <p:nvSpPr>
          <p:cNvPr id="4156" name="Text Box 60"/>
          <p:cNvSpPr txBox="1">
            <a:spLocks noChangeArrowheads="1"/>
          </p:cNvSpPr>
          <p:nvPr/>
        </p:nvSpPr>
        <p:spPr bwMode="auto">
          <a:xfrm>
            <a:off x="4419600" y="4710545"/>
            <a:ext cx="2590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NI-Tubes" pitchFamily="2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NI-Tubes" pitchFamily="2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NI-Tubes" pitchFamily="2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NI-Tubes" pitchFamily="2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NI-Tub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ub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ub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ub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ubes" pitchFamily="2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400">
                <a:latin typeface="Arial" charset="0"/>
              </a:rPr>
              <a:t>  = 2000 + 5</a:t>
            </a:r>
          </a:p>
        </p:txBody>
      </p:sp>
    </p:spTree>
    <p:extLst>
      <p:ext uri="{BB962C8B-B14F-4D97-AF65-F5344CB8AC3E}">
        <p14:creationId xmlns:p14="http://schemas.microsoft.com/office/powerpoint/2010/main" val="442159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4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4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1000"/>
                                        <p:tgtEl>
                                          <p:spTgt spid="4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1000"/>
                                        <p:tgtEl>
                                          <p:spTgt spid="4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1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1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0" dur="2000"/>
                                        <p:tgtEl>
                                          <p:spTgt spid="4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5" dur="500"/>
                                        <p:tgtEl>
                                          <p:spTgt spid="4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4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1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1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4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4" dur="1000"/>
                                        <p:tgtEl>
                                          <p:spTgt spid="4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9" dur="1000"/>
                                        <p:tgtEl>
                                          <p:spTgt spid="4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4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41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4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5" dur="500"/>
                                        <p:tgtEl>
                                          <p:spTgt spid="4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0" dur="500"/>
                                        <p:tgtEl>
                                          <p:spTgt spid="4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4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4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1" dur="500"/>
                                        <p:tgtEl>
                                          <p:spTgt spid="41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 nodeType="clickPar">
                      <p:stCondLst>
                        <p:cond delay="indefinite"/>
                      </p:stCondLst>
                      <p:childTnLst>
                        <p:par>
                          <p:cTn id="1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6" dur="1000"/>
                                        <p:tgtEl>
                                          <p:spTgt spid="4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 nodeType="clickPar">
                      <p:stCondLst>
                        <p:cond delay="indefinite"/>
                      </p:stCondLst>
                      <p:childTnLst>
                        <p:par>
                          <p:cTn id="1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9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11" dur="1000"/>
                                        <p:tgtEl>
                                          <p:spTgt spid="4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 nodeType="clickPar">
                      <p:stCondLst>
                        <p:cond delay="indefinite"/>
                      </p:stCondLst>
                      <p:childTnLst>
                        <p:par>
                          <p:cTn id="1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6" dur="1000"/>
                                        <p:tgtEl>
                                          <p:spTgt spid="4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 nodeType="clickPar">
                      <p:stCondLst>
                        <p:cond delay="indefinite"/>
                      </p:stCondLst>
                      <p:childTnLst>
                        <p:par>
                          <p:cTn id="1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41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41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 nodeType="clickPar">
                      <p:stCondLst>
                        <p:cond delay="indefinite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7" dur="1000"/>
                                        <p:tgtEl>
                                          <p:spTgt spid="4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 nodeType="clickPar">
                      <p:stCondLst>
                        <p:cond delay="indefinite"/>
                      </p:stCondLst>
                      <p:childTnLst>
                        <p:par>
                          <p:cTn id="1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2" dur="500"/>
                                        <p:tgtEl>
                                          <p:spTgt spid="4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 nodeType="clickPar">
                      <p:stCondLst>
                        <p:cond delay="indefinite"/>
                      </p:stCondLst>
                      <p:childTnLst>
                        <p:par>
                          <p:cTn id="1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7" dur="1000"/>
                                        <p:tgtEl>
                                          <p:spTgt spid="4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 nodeType="clickPar">
                      <p:stCondLst>
                        <p:cond delay="indefinite"/>
                      </p:stCondLst>
                      <p:childTnLst>
                        <p:par>
                          <p:cTn id="1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2" dur="2000"/>
                                        <p:tgtEl>
                                          <p:spTgt spid="4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 nodeType="clickPar">
                      <p:stCondLst>
                        <p:cond delay="indefinite"/>
                      </p:stCondLst>
                      <p:childTnLst>
                        <p:par>
                          <p:cTn id="1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7" dur="500"/>
                                        <p:tgtEl>
                                          <p:spTgt spid="4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 nodeType="clickPar">
                      <p:stCondLst>
                        <p:cond delay="indefinite"/>
                      </p:stCondLst>
                      <p:childTnLst>
                        <p:par>
                          <p:cTn id="1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0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2" dur="1000" fill="hold"/>
                                        <p:tgtEl>
                                          <p:spTgt spid="41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1000" fill="hold"/>
                                        <p:tgtEl>
                                          <p:spTgt spid="41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1000" fill="hold"/>
                                        <p:tgtEl>
                                          <p:spTgt spid="41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41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 nodeType="clickPar">
                      <p:stCondLst>
                        <p:cond delay="indefinite"/>
                      </p:stCondLst>
                      <p:childTnLst>
                        <p:par>
                          <p:cTn id="1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8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0" dur="1000" fill="hold"/>
                                        <p:tgtEl>
                                          <p:spTgt spid="41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1000" fill="hold"/>
                                        <p:tgtEl>
                                          <p:spTgt spid="41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1000" fill="hold"/>
                                        <p:tgtEl>
                                          <p:spTgt spid="4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1000" fill="hold"/>
                                        <p:tgtEl>
                                          <p:spTgt spid="4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 nodeType="clickPar">
                      <p:stCondLst>
                        <p:cond delay="indefinite"/>
                      </p:stCondLst>
                      <p:childTnLst>
                        <p:par>
                          <p:cTn id="1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 nodeType="clickPar">
                      <p:stCondLst>
                        <p:cond delay="indefinite"/>
                      </p:stCondLst>
                      <p:childTnLst>
                        <p:par>
                          <p:cTn id="1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2" dur="500"/>
                                        <p:tgtEl>
                                          <p:spTgt spid="4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 nodeType="clickPar">
                      <p:stCondLst>
                        <p:cond delay="indefinite"/>
                      </p:stCondLst>
                      <p:childTnLst>
                        <p:par>
                          <p:cTn id="1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7" dur="500"/>
                                        <p:tgtEl>
                                          <p:spTgt spid="4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 nodeType="clickPar">
                      <p:stCondLst>
                        <p:cond delay="indefinite"/>
                      </p:stCondLst>
                      <p:childTnLst>
                        <p:par>
                          <p:cTn id="1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2" dur="500" fill="hold"/>
                                        <p:tgtEl>
                                          <p:spTgt spid="41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3" dur="500" fill="hold"/>
                                        <p:tgtEl>
                                          <p:spTgt spid="41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 nodeType="clickPar">
                      <p:stCondLst>
                        <p:cond delay="indefinite"/>
                      </p:stCondLst>
                      <p:childTnLst>
                        <p:par>
                          <p:cTn id="1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8" dur="500"/>
                                        <p:tgtEl>
                                          <p:spTgt spid="4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 nodeType="clickPar">
                      <p:stCondLst>
                        <p:cond delay="indefinite"/>
                      </p:stCondLst>
                      <p:childTnLst>
                        <p:par>
                          <p:cTn id="1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1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3" dur="1000" fill="hold"/>
                                        <p:tgtEl>
                                          <p:spTgt spid="415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1000" fill="hold"/>
                                        <p:tgtEl>
                                          <p:spTgt spid="4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1000" fill="hold"/>
                                        <p:tgtEl>
                                          <p:spTgt spid="4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6" dur="1000"/>
                                        <p:tgtEl>
                                          <p:spTgt spid="4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 nodeType="clickPar">
                      <p:stCondLst>
                        <p:cond delay="indefinite"/>
                      </p:stCondLst>
                      <p:childTnLst>
                        <p:par>
                          <p:cTn id="1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1" dur="1000" fill="hold"/>
                                        <p:tgtEl>
                                          <p:spTgt spid="4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2" dur="1000" fill="hold"/>
                                        <p:tgtEl>
                                          <p:spTgt spid="41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3" dur="1000" fill="hold"/>
                                        <p:tgtEl>
                                          <p:spTgt spid="4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4" dur="1000" fill="hold"/>
                                        <p:tgtEl>
                                          <p:spTgt spid="4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5" fill="hold" nodeType="clickPar">
                      <p:stCondLst>
                        <p:cond delay="indefinite"/>
                      </p:stCondLst>
                      <p:childTnLst>
                        <p:par>
                          <p:cTn id="2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9" dur="500"/>
                                        <p:tgtEl>
                                          <p:spTgt spid="41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0" fill="hold" nodeType="clickPar">
                      <p:stCondLst>
                        <p:cond delay="indefinite"/>
                      </p:stCondLst>
                      <p:childTnLst>
                        <p:par>
                          <p:cTn id="2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4" dur="1000"/>
                                        <p:tgtEl>
                                          <p:spTgt spid="4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 nodeType="clickPar">
                      <p:stCondLst>
                        <p:cond delay="indefinite"/>
                      </p:stCondLst>
                      <p:childTnLst>
                        <p:par>
                          <p:cTn id="2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7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19" dur="2000"/>
                                        <p:tgtEl>
                                          <p:spTgt spid="4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0" fill="hold" nodeType="clickPar">
                      <p:stCondLst>
                        <p:cond delay="indefinite"/>
                      </p:stCondLst>
                      <p:childTnLst>
                        <p:par>
                          <p:cTn id="2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2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4" dur="1000" fill="hold"/>
                                        <p:tgtEl>
                                          <p:spTgt spid="41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5" dur="1000" fill="hold"/>
                                        <p:tgtEl>
                                          <p:spTgt spid="41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6" dur="1000" fill="hold"/>
                                        <p:tgtEl>
                                          <p:spTgt spid="4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7" dur="1000" fill="hold"/>
                                        <p:tgtEl>
                                          <p:spTgt spid="4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8" fill="hold" nodeType="clickPar">
                      <p:stCondLst>
                        <p:cond delay="indefinite"/>
                      </p:stCondLst>
                      <p:childTnLst>
                        <p:par>
                          <p:cTn id="2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0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2" dur="1000" fill="hold"/>
                                        <p:tgtEl>
                                          <p:spTgt spid="41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3" dur="1000" fill="hold"/>
                                        <p:tgtEl>
                                          <p:spTgt spid="41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4" dur="1000" fill="hold"/>
                                        <p:tgtEl>
                                          <p:spTgt spid="41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5" dur="1000" fill="hold"/>
                                        <p:tgtEl>
                                          <p:spTgt spid="4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6" fill="hold" nodeType="clickPar">
                      <p:stCondLst>
                        <p:cond delay="indefinite"/>
                      </p:stCondLst>
                      <p:childTnLst>
                        <p:par>
                          <p:cTn id="2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0" fill="hold" nodeType="clickPar">
                      <p:stCondLst>
                        <p:cond delay="indefinite"/>
                      </p:stCondLst>
                      <p:childTnLst>
                        <p:par>
                          <p:cTn id="2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4" dur="500"/>
                                        <p:tgtEl>
                                          <p:spTgt spid="4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5" fill="hold" nodeType="clickPar">
                      <p:stCondLst>
                        <p:cond delay="indefinite"/>
                      </p:stCondLst>
                      <p:childTnLst>
                        <p:par>
                          <p:cTn id="2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9" dur="1000"/>
                                        <p:tgtEl>
                                          <p:spTgt spid="4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0" fill="hold" nodeType="clickPar">
                      <p:stCondLst>
                        <p:cond delay="indefinite"/>
                      </p:stCondLst>
                      <p:childTnLst>
                        <p:par>
                          <p:cTn id="2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4" dur="1000"/>
                                        <p:tgtEl>
                                          <p:spTgt spid="4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5" fill="hold" nodeType="clickPar">
                      <p:stCondLst>
                        <p:cond delay="indefinite"/>
                      </p:stCondLst>
                      <p:childTnLst>
                        <p:par>
                          <p:cTn id="2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9" dur="1000"/>
                                        <p:tgtEl>
                                          <p:spTgt spid="4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0" fill="hold" nodeType="clickPar">
                      <p:stCondLst>
                        <p:cond delay="indefinite"/>
                      </p:stCondLst>
                      <p:childTnLst>
                        <p:par>
                          <p:cTn id="2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2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4" dur="1000" fill="hold"/>
                                        <p:tgtEl>
                                          <p:spTgt spid="415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5" dur="1000" fill="hold"/>
                                        <p:tgtEl>
                                          <p:spTgt spid="41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6" dur="1000" fill="hold"/>
                                        <p:tgtEl>
                                          <p:spTgt spid="4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7" dur="1000"/>
                                        <p:tgtEl>
                                          <p:spTgt spid="4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5" grpId="0"/>
      <p:bldP spid="4106" grpId="0"/>
      <p:bldP spid="4107" grpId="0"/>
      <p:bldP spid="4108" grpId="0"/>
      <p:bldP spid="4109" grpId="0"/>
      <p:bldP spid="4110" grpId="0"/>
      <p:bldP spid="4111" grpId="0"/>
      <p:bldP spid="4112" grpId="0"/>
      <p:bldP spid="4113" grpId="0"/>
      <p:bldP spid="4114" grpId="0"/>
      <p:bldP spid="4115" grpId="0"/>
      <p:bldP spid="4116" grpId="0"/>
      <p:bldP spid="4117" grpId="0"/>
      <p:bldP spid="4118" grpId="0"/>
      <p:bldP spid="4119" grpId="0"/>
      <p:bldP spid="4120" grpId="0"/>
      <p:bldP spid="4122" grpId="0"/>
      <p:bldP spid="4123" grpId="0"/>
      <p:bldP spid="4124" grpId="0"/>
      <p:bldP spid="4125" grpId="0"/>
      <p:bldP spid="4126" grpId="0"/>
      <p:bldP spid="4127" grpId="0"/>
      <p:bldP spid="4128" grpId="0"/>
      <p:bldP spid="4129" grpId="0"/>
      <p:bldP spid="4131" grpId="0"/>
      <p:bldP spid="4133" grpId="0"/>
      <p:bldP spid="4135" grpId="0"/>
      <p:bldP spid="4136" grpId="0"/>
      <p:bldP spid="4137" grpId="0"/>
      <p:bldP spid="4138" grpId="0"/>
      <p:bldP spid="4139" grpId="0"/>
      <p:bldP spid="4140" grpId="0"/>
      <p:bldP spid="4141" grpId="0"/>
      <p:bldP spid="4142" grpId="0"/>
      <p:bldP spid="4143" grpId="0"/>
      <p:bldP spid="4144" grpId="0"/>
      <p:bldP spid="4145" grpId="0"/>
      <p:bldP spid="4149" grpId="0"/>
      <p:bldP spid="4150" grpId="0"/>
      <p:bldP spid="4152" grpId="0"/>
      <p:bldP spid="4153" grpId="0"/>
      <p:bldP spid="4154" grpId="0"/>
      <p:bldP spid="4155" grpId="0"/>
      <p:bldP spid="415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9551" y="332656"/>
            <a:ext cx="511754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 b="1" smtClean="0">
                <a:solidFill>
                  <a:srgbClr val="7817F9"/>
                </a:solidFill>
                <a:latin typeface="Arial" charset="0"/>
              </a:rPr>
              <a:t>1) Viết các số (theo mẫu)</a:t>
            </a:r>
            <a:endParaRPr lang="en-US" altLang="en-US" sz="2800" b="1">
              <a:solidFill>
                <a:srgbClr val="7817F9"/>
              </a:solidFill>
              <a:latin typeface="Arial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3568" y="980728"/>
            <a:ext cx="99470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latin typeface="Arial" pitchFamily="34" charset="0"/>
                <a:cs typeface="Arial" pitchFamily="34" charset="0"/>
              </a:rPr>
              <a:t>a) 9731 ; 1952 ; 6845 ; 5757 ; 9999.</a:t>
            </a:r>
            <a:endParaRPr lang="vi-VN" sz="280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3567" y="1844824"/>
            <a:ext cx="15121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latin typeface="Arial" pitchFamily="34" charset="0"/>
                <a:cs typeface="Arial" pitchFamily="34" charset="0"/>
              </a:rPr>
              <a:t>Mẫu: </a:t>
            </a:r>
            <a:endParaRPr lang="vi-VN" sz="280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835696" y="1874703"/>
            <a:ext cx="4680520" cy="52322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smtClean="0">
                <a:latin typeface="Arial" pitchFamily="34" charset="0"/>
                <a:cs typeface="Arial" pitchFamily="34" charset="0"/>
              </a:rPr>
              <a:t>9731 = 9000 + 700 + 30 + 1</a:t>
            </a:r>
            <a:endParaRPr lang="vi-VN" sz="280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83568" y="2636912"/>
            <a:ext cx="721763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>
                <a:latin typeface="Arial" pitchFamily="34" charset="0"/>
                <a:cs typeface="Arial" pitchFamily="34" charset="0"/>
              </a:rPr>
              <a:t>b</a:t>
            </a:r>
            <a:r>
              <a:rPr lang="en-US" sz="2800" smtClean="0">
                <a:latin typeface="Arial" pitchFamily="34" charset="0"/>
                <a:cs typeface="Arial" pitchFamily="34" charset="0"/>
              </a:rPr>
              <a:t>) 9731 ; 1952 ; 6845 ; 5757 ; 9999.</a:t>
            </a:r>
            <a:endParaRPr lang="vi-VN" sz="280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01409" y="3356992"/>
            <a:ext cx="22322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latin typeface="Arial" pitchFamily="34" charset="0"/>
                <a:cs typeface="Arial" pitchFamily="34" charset="0"/>
              </a:rPr>
              <a:t>Mẫu: </a:t>
            </a:r>
            <a:endParaRPr lang="vi-VN" sz="280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835696" y="3356992"/>
            <a:ext cx="3024336" cy="52322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smtClean="0">
                <a:latin typeface="Arial" pitchFamily="34" charset="0"/>
                <a:cs typeface="Arial" pitchFamily="34" charset="0"/>
              </a:rPr>
              <a:t>6006 = 6000 + 6</a:t>
            </a:r>
            <a:endParaRPr lang="vi-VN" sz="280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465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67544" y="260648"/>
            <a:ext cx="604867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 b="1">
                <a:solidFill>
                  <a:srgbClr val="7817F9"/>
                </a:solidFill>
                <a:latin typeface="Arial" charset="0"/>
              </a:rPr>
              <a:t>2</a:t>
            </a:r>
            <a:r>
              <a:rPr lang="en-US" altLang="en-US" sz="2800" b="1" smtClean="0">
                <a:solidFill>
                  <a:srgbClr val="7817F9"/>
                </a:solidFill>
                <a:latin typeface="Arial" charset="0"/>
              </a:rPr>
              <a:t>) Viết các tổng (theo mẫu) :</a:t>
            </a:r>
            <a:endParaRPr lang="en-US" altLang="en-US" sz="2800" b="1">
              <a:solidFill>
                <a:srgbClr val="7817F9"/>
              </a:solidFill>
              <a:latin typeface="Arial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1520" y="980728"/>
            <a:ext cx="871296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lphaLcParenR"/>
            </a:pPr>
            <a:r>
              <a:rPr lang="en-US" sz="2800" smtClean="0">
                <a:latin typeface="Arial" pitchFamily="34" charset="0"/>
                <a:cs typeface="Arial" pitchFamily="34" charset="0"/>
              </a:rPr>
              <a:t>4000 + 500 + 60 + 7              8000 + 100 + 50 + 9</a:t>
            </a:r>
          </a:p>
          <a:p>
            <a:r>
              <a:rPr lang="en-US" sz="2800">
                <a:latin typeface="Arial" pitchFamily="34" charset="0"/>
                <a:cs typeface="Arial" pitchFamily="34" charset="0"/>
              </a:rPr>
              <a:t> </a:t>
            </a:r>
            <a:r>
              <a:rPr lang="en-US" sz="2800" smtClean="0">
                <a:latin typeface="Arial" pitchFamily="34" charset="0"/>
                <a:cs typeface="Arial" pitchFamily="34" charset="0"/>
              </a:rPr>
              <a:t>    3000 + 600 + 10 + 2              5000 + 500 + 50 + 5</a:t>
            </a:r>
          </a:p>
          <a:p>
            <a:r>
              <a:rPr lang="en-US" sz="2800">
                <a:latin typeface="Arial" pitchFamily="34" charset="0"/>
                <a:cs typeface="Arial" pitchFamily="34" charset="0"/>
              </a:rPr>
              <a:t> </a:t>
            </a:r>
            <a:r>
              <a:rPr lang="en-US" sz="2800" smtClean="0">
                <a:latin typeface="Arial" pitchFamily="34" charset="0"/>
                <a:cs typeface="Arial" pitchFamily="34" charset="0"/>
              </a:rPr>
              <a:t>    7000 + 900 + 90 + 9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699792" y="2416117"/>
            <a:ext cx="4680520" cy="52322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smtClean="0">
                <a:latin typeface="Arial" pitchFamily="34" charset="0"/>
                <a:cs typeface="Arial" pitchFamily="34" charset="0"/>
              </a:rPr>
              <a:t>4000 + 500 + 60 + 7 = 4567</a:t>
            </a:r>
            <a:endParaRPr lang="vi-VN" sz="280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55576" y="2445996"/>
            <a:ext cx="15121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latin typeface="Arial" pitchFamily="34" charset="0"/>
                <a:cs typeface="Arial" pitchFamily="34" charset="0"/>
              </a:rPr>
              <a:t>Mẫu: </a:t>
            </a:r>
            <a:endParaRPr lang="vi-VN" sz="280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04959" y="3645024"/>
            <a:ext cx="886536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latin typeface="Arial" pitchFamily="34" charset="0"/>
                <a:cs typeface="Arial" pitchFamily="34" charset="0"/>
              </a:rPr>
              <a:t>b)  9000 + 10 + 5              6000 + 10+ 2       5000 + 9</a:t>
            </a:r>
          </a:p>
          <a:p>
            <a:r>
              <a:rPr lang="en-US" sz="2800">
                <a:latin typeface="Arial" pitchFamily="34" charset="0"/>
                <a:cs typeface="Arial" pitchFamily="34" charset="0"/>
              </a:rPr>
              <a:t> </a:t>
            </a:r>
            <a:r>
              <a:rPr lang="en-US" sz="2800" smtClean="0">
                <a:latin typeface="Arial" pitchFamily="34" charset="0"/>
                <a:cs typeface="Arial" pitchFamily="34" charset="0"/>
              </a:rPr>
              <a:t>    4000 + 400 + 4            2000 + 20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699792" y="4818686"/>
            <a:ext cx="4680520" cy="52322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smtClean="0">
                <a:latin typeface="Arial" pitchFamily="34" charset="0"/>
                <a:cs typeface="Arial" pitchFamily="34" charset="0"/>
              </a:rPr>
              <a:t>9000 + 10 + 5 = 9015</a:t>
            </a:r>
            <a:endParaRPr lang="vi-VN" sz="280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35978" y="4885046"/>
            <a:ext cx="15121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latin typeface="Arial" pitchFamily="34" charset="0"/>
                <a:cs typeface="Arial" pitchFamily="34" charset="0"/>
              </a:rPr>
              <a:t>Mẫu: </a:t>
            </a:r>
            <a:endParaRPr lang="vi-VN" sz="280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1084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67544" y="260648"/>
            <a:ext cx="604867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 b="1" smtClean="0">
                <a:solidFill>
                  <a:srgbClr val="7817F9"/>
                </a:solidFill>
                <a:latin typeface="Arial" charset="0"/>
              </a:rPr>
              <a:t>3) Viết số, biết số đó gồm :</a:t>
            </a:r>
            <a:endParaRPr lang="en-US" altLang="en-US" sz="2800" b="1">
              <a:solidFill>
                <a:srgbClr val="7817F9"/>
              </a:solidFill>
              <a:latin typeface="Arial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1520" y="980728"/>
            <a:ext cx="871296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lphaLcParenR"/>
            </a:pPr>
            <a:r>
              <a:rPr lang="en-US" sz="2800" smtClean="0">
                <a:latin typeface="Arial" pitchFamily="34" charset="0"/>
                <a:cs typeface="Arial" pitchFamily="34" charset="0"/>
              </a:rPr>
              <a:t>Tám nghìn, năm trăm, năm chục, năm đơn vị ;</a:t>
            </a:r>
          </a:p>
          <a:p>
            <a:pPr marL="514350" indent="-514350">
              <a:buAutoNum type="alphaLcParenR"/>
            </a:pPr>
            <a:r>
              <a:rPr lang="en-US" sz="2800" smtClean="0">
                <a:latin typeface="Arial" pitchFamily="34" charset="0"/>
                <a:cs typeface="Arial" pitchFamily="34" charset="0"/>
              </a:rPr>
              <a:t>Tám nghìn, năm trăm, năm chục ;</a:t>
            </a:r>
          </a:p>
          <a:p>
            <a:pPr marL="514350" indent="-514350">
              <a:buAutoNum type="alphaLcParenR"/>
            </a:pPr>
            <a:r>
              <a:rPr lang="en-US" sz="2800" smtClean="0">
                <a:latin typeface="Arial" pitchFamily="34" charset="0"/>
                <a:cs typeface="Arial" pitchFamily="34" charset="0"/>
              </a:rPr>
              <a:t>Tám nghìn; năm trăm</a:t>
            </a:r>
          </a:p>
        </p:txBody>
      </p:sp>
    </p:spTree>
    <p:extLst>
      <p:ext uri="{BB962C8B-B14F-4D97-AF65-F5344CB8AC3E}">
        <p14:creationId xmlns:p14="http://schemas.microsoft.com/office/powerpoint/2010/main" val="42840747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5"/>
          <p:cNvSpPr txBox="1">
            <a:spLocks noChangeArrowheads="1"/>
          </p:cNvSpPr>
          <p:nvPr/>
        </p:nvSpPr>
        <p:spPr bwMode="auto">
          <a:xfrm>
            <a:off x="457200" y="457200"/>
            <a:ext cx="8534400" cy="1305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  <a:defRPr/>
            </a:pPr>
            <a:r>
              <a:rPr lang="en-US" altLang="en-US" sz="2800" b="1" dirty="0">
                <a:solidFill>
                  <a:srgbClr val="7817F9"/>
                </a:solidFill>
                <a:latin typeface="Arial" pitchFamily="34" charset="0"/>
                <a:cs typeface="Arial" pitchFamily="34" charset="0"/>
              </a:rPr>
              <a:t>4 )</a:t>
            </a:r>
            <a:r>
              <a:rPr lang="en-US" altLang="en-US" sz="2800" b="1" dirty="0" err="1">
                <a:solidFill>
                  <a:srgbClr val="7817F9"/>
                </a:solidFill>
                <a:latin typeface="Arial" pitchFamily="34" charset="0"/>
                <a:cs typeface="Arial" pitchFamily="34" charset="0"/>
              </a:rPr>
              <a:t>Viết</a:t>
            </a:r>
            <a:r>
              <a:rPr lang="en-US" altLang="en-US" sz="2800" b="1" dirty="0">
                <a:solidFill>
                  <a:srgbClr val="7817F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2800" b="1" dirty="0" err="1">
                <a:solidFill>
                  <a:srgbClr val="7817F9"/>
                </a:solidFill>
                <a:latin typeface="Arial" pitchFamily="34" charset="0"/>
                <a:cs typeface="Arial" pitchFamily="34" charset="0"/>
              </a:rPr>
              <a:t>các</a:t>
            </a:r>
            <a:r>
              <a:rPr lang="en-US" altLang="en-US" sz="2800" b="1" dirty="0">
                <a:solidFill>
                  <a:srgbClr val="7817F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2800" b="1" dirty="0" err="1">
                <a:solidFill>
                  <a:srgbClr val="7817F9"/>
                </a:solidFill>
                <a:latin typeface="Arial" pitchFamily="34" charset="0"/>
                <a:cs typeface="Arial" pitchFamily="34" charset="0"/>
              </a:rPr>
              <a:t>số</a:t>
            </a:r>
            <a:r>
              <a:rPr lang="en-US" altLang="en-US" sz="2800" b="1" dirty="0">
                <a:solidFill>
                  <a:srgbClr val="7817F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2800" b="1" dirty="0" err="1">
                <a:solidFill>
                  <a:srgbClr val="7817F9"/>
                </a:solidFill>
                <a:latin typeface="Arial" pitchFamily="34" charset="0"/>
                <a:cs typeface="Arial" pitchFamily="34" charset="0"/>
              </a:rPr>
              <a:t>có</a:t>
            </a:r>
            <a:r>
              <a:rPr lang="en-US" altLang="en-US" sz="2800" b="1" dirty="0">
                <a:solidFill>
                  <a:srgbClr val="7817F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2800" b="1" dirty="0" err="1">
                <a:solidFill>
                  <a:srgbClr val="7817F9"/>
                </a:solidFill>
                <a:latin typeface="Arial" pitchFamily="34" charset="0"/>
                <a:cs typeface="Arial" pitchFamily="34" charset="0"/>
              </a:rPr>
              <a:t>bốn</a:t>
            </a:r>
            <a:r>
              <a:rPr lang="en-US" altLang="en-US" sz="2800" b="1" dirty="0">
                <a:solidFill>
                  <a:srgbClr val="7817F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2800" b="1" dirty="0" err="1">
                <a:solidFill>
                  <a:srgbClr val="7817F9"/>
                </a:solidFill>
                <a:latin typeface="Arial" pitchFamily="34" charset="0"/>
                <a:cs typeface="Arial" pitchFamily="34" charset="0"/>
              </a:rPr>
              <a:t>chữ</a:t>
            </a:r>
            <a:r>
              <a:rPr lang="en-US" altLang="en-US" sz="2800" b="1" dirty="0">
                <a:solidFill>
                  <a:srgbClr val="7817F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2800" b="1" dirty="0" err="1">
                <a:solidFill>
                  <a:srgbClr val="7817F9"/>
                </a:solidFill>
                <a:latin typeface="Arial" pitchFamily="34" charset="0"/>
                <a:cs typeface="Arial" pitchFamily="34" charset="0"/>
              </a:rPr>
              <a:t>số</a:t>
            </a:r>
            <a:r>
              <a:rPr lang="en-US" altLang="en-US" sz="2800" b="1" dirty="0">
                <a:solidFill>
                  <a:srgbClr val="7817F9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altLang="en-US" sz="2800" b="1" dirty="0" err="1">
                <a:solidFill>
                  <a:srgbClr val="7817F9"/>
                </a:solidFill>
                <a:latin typeface="Arial" pitchFamily="34" charset="0"/>
                <a:cs typeface="Arial" pitchFamily="34" charset="0"/>
              </a:rPr>
              <a:t>các</a:t>
            </a:r>
            <a:r>
              <a:rPr lang="en-US" altLang="en-US" sz="2800" b="1" dirty="0">
                <a:solidFill>
                  <a:srgbClr val="7817F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2800" b="1" dirty="0" err="1">
                <a:solidFill>
                  <a:srgbClr val="7817F9"/>
                </a:solidFill>
                <a:latin typeface="Arial" pitchFamily="34" charset="0"/>
                <a:cs typeface="Arial" pitchFamily="34" charset="0"/>
              </a:rPr>
              <a:t>chữ</a:t>
            </a:r>
            <a:r>
              <a:rPr lang="en-US" altLang="en-US" sz="2800" b="1" dirty="0">
                <a:solidFill>
                  <a:srgbClr val="7817F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2800" b="1" dirty="0" err="1">
                <a:solidFill>
                  <a:srgbClr val="7817F9"/>
                </a:solidFill>
                <a:latin typeface="Arial" pitchFamily="34" charset="0"/>
                <a:cs typeface="Arial" pitchFamily="34" charset="0"/>
              </a:rPr>
              <a:t>số</a:t>
            </a:r>
            <a:r>
              <a:rPr lang="en-US" altLang="en-US" sz="2800" b="1" dirty="0">
                <a:solidFill>
                  <a:srgbClr val="7817F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2800" b="1" dirty="0" err="1">
                <a:solidFill>
                  <a:srgbClr val="7817F9"/>
                </a:solidFill>
                <a:latin typeface="Arial" pitchFamily="34" charset="0"/>
                <a:cs typeface="Arial" pitchFamily="34" charset="0"/>
              </a:rPr>
              <a:t>của</a:t>
            </a:r>
            <a:r>
              <a:rPr lang="en-US" altLang="en-US" sz="2800" b="1" dirty="0">
                <a:solidFill>
                  <a:srgbClr val="7817F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2800" b="1" dirty="0" err="1">
                <a:solidFill>
                  <a:srgbClr val="7817F9"/>
                </a:solidFill>
                <a:latin typeface="Arial" pitchFamily="34" charset="0"/>
                <a:cs typeface="Arial" pitchFamily="34" charset="0"/>
              </a:rPr>
              <a:t>mỗi</a:t>
            </a:r>
            <a:r>
              <a:rPr lang="en-US" altLang="en-US" sz="2800" b="1" dirty="0">
                <a:solidFill>
                  <a:srgbClr val="7817F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2800" b="1" dirty="0" err="1">
                <a:solidFill>
                  <a:srgbClr val="7817F9"/>
                </a:solidFill>
                <a:latin typeface="Arial" pitchFamily="34" charset="0"/>
                <a:cs typeface="Arial" pitchFamily="34" charset="0"/>
              </a:rPr>
              <a:t>số</a:t>
            </a:r>
            <a:r>
              <a:rPr lang="en-US" altLang="en-US" sz="2800" b="1" dirty="0">
                <a:solidFill>
                  <a:srgbClr val="7817F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2800" b="1" dirty="0" err="1">
                <a:solidFill>
                  <a:srgbClr val="7817F9"/>
                </a:solidFill>
                <a:latin typeface="Arial" pitchFamily="34" charset="0"/>
                <a:cs typeface="Arial" pitchFamily="34" charset="0"/>
              </a:rPr>
              <a:t>đều</a:t>
            </a:r>
            <a:r>
              <a:rPr lang="en-US" altLang="en-US" sz="2800" b="1" dirty="0">
                <a:solidFill>
                  <a:srgbClr val="7817F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2800" b="1" dirty="0" err="1">
                <a:solidFill>
                  <a:srgbClr val="7817F9"/>
                </a:solidFill>
                <a:latin typeface="Arial" pitchFamily="34" charset="0"/>
                <a:cs typeface="Arial" pitchFamily="34" charset="0"/>
              </a:rPr>
              <a:t>giống</a:t>
            </a:r>
            <a:r>
              <a:rPr lang="en-US" altLang="en-US" sz="2800" b="1" dirty="0">
                <a:solidFill>
                  <a:srgbClr val="7817F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2800" b="1" dirty="0" err="1">
                <a:solidFill>
                  <a:srgbClr val="7817F9"/>
                </a:solidFill>
                <a:latin typeface="Arial" pitchFamily="34" charset="0"/>
                <a:cs typeface="Arial" pitchFamily="34" charset="0"/>
              </a:rPr>
              <a:t>nhau</a:t>
            </a:r>
            <a:endParaRPr lang="en-US" altLang="en-US" sz="2800" b="1" dirty="0">
              <a:solidFill>
                <a:srgbClr val="7817F9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58588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317</Words>
  <Application>Microsoft Office PowerPoint</Application>
  <PresentationFormat>On-screen Show (4:3)</PresentationFormat>
  <Paragraphs>70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DELL</dc:creator>
  <cp:lastModifiedBy>DELL</cp:lastModifiedBy>
  <cp:revision>3</cp:revision>
  <dcterms:created xsi:type="dcterms:W3CDTF">2016-09-24T16:00:35Z</dcterms:created>
  <dcterms:modified xsi:type="dcterms:W3CDTF">2016-09-24T16:27:26Z</dcterms:modified>
</cp:coreProperties>
</file>